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80" r:id="rId3"/>
    <p:sldId id="283" r:id="rId4"/>
    <p:sldId id="284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1F90094-1549-4B8D-AACE-CCE9B540B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59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6694FAE-109B-4728-8275-75A070533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080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0F7CD81-7C8F-45D0-9EE0-2DC6C25AD1A2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41D806C-D513-4BAA-AC14-6693A1313104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558D731-2E9F-41F4-A9FD-7F84CC649BCD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3C2BCB9-95D6-42AD-AE5F-49239021BD9A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781184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1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我已經決定要跟隨耶穌，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decided to follow Jesus,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我已經決定要跟隨耶穌，</a:t>
            </a:r>
            <a:endParaRPr lang="zh-TW" altLang="en-US" sz="30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decided to follow Jesus,</a:t>
            </a:r>
            <a:r>
              <a:rPr lang="en-US" altLang="zh-TW" dirty="0"/>
              <a:t> </a:t>
            </a:r>
            <a:endParaRPr lang="en-US" altLang="zh-TW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我已經決定要跟隨耶穌， </a:t>
            </a:r>
            <a:endParaRPr lang="zh-TW" altLang="en-US" sz="30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have decided to follow Jesus,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永不回頭，永不回頭。</a:t>
            </a:r>
            <a:endParaRPr lang="zh-TW" altLang="en-US" sz="30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turning back, no turning back.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H300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我已經決定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 HAVE DECIDED TO FOLLOW JESUS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雖無人同行，我仍要跟隨，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none go with me, I still will follow,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雖無人同行，我仍要跟隨，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none go with me, I still will follow,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雖無人同行，我仍要跟隨，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none go with me, I still will follow,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永不回頭，永不回頭。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turning back, no turning back.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十架在前面</a:t>
            </a:r>
            <a:r>
              <a:rPr lang="en-US" altLang="zh-TW" dirty="0"/>
              <a:t> </a:t>
            </a:r>
            <a:r>
              <a:rPr lang="zh-TW" altLang="en-US" dirty="0"/>
              <a:t>，世界在背後，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cross before me, the world behind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十架在前面</a:t>
            </a:r>
            <a:r>
              <a:rPr lang="en-US" altLang="zh-TW" dirty="0"/>
              <a:t> </a:t>
            </a:r>
            <a:r>
              <a:rPr lang="zh-TW" altLang="en-US" dirty="0"/>
              <a:t>，世界在背後，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cross before me, the world behind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十架在前面</a:t>
            </a:r>
            <a:r>
              <a:rPr lang="en-US" altLang="zh-TW" dirty="0"/>
              <a:t> </a:t>
            </a:r>
            <a:r>
              <a:rPr lang="zh-TW" altLang="en-US" dirty="0"/>
              <a:t>，世界在背後，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cross before me, the world behind me,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永不回頭，永不回頭。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turning back, no turning back.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H300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我要背十架，直到見主面，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cross I’ll carry till I see Jesus,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我要背十架，直到見主面，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cross I’ll carry till I see Jesus,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我要背十架，直到見主面，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cross I’ll carry till I see Jesus,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永不回頭，永不回頭。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turning back, no turning back.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2439</TotalTime>
  <Words>298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H300  我已經決定  I HAVE DECIDED TO FOLLOW JESUS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103</cp:revision>
  <dcterms:created xsi:type="dcterms:W3CDTF">2001-04-19T19:07:54Z</dcterms:created>
  <dcterms:modified xsi:type="dcterms:W3CDTF">2017-08-05T14:02:37Z</dcterms:modified>
</cp:coreProperties>
</file>